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9" autoAdjust="0"/>
    <p:restoredTop sz="94660"/>
  </p:normalViewPr>
  <p:slideViewPr>
    <p:cSldViewPr snapToGrid="0">
      <p:cViewPr>
        <p:scale>
          <a:sx n="73" d="100"/>
          <a:sy n="73" d="100"/>
        </p:scale>
        <p:origin x="12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therine Tagand" userId="8da1cfacf8cd416f" providerId="LiveId" clId="{E4B92CD7-27DB-45AF-B4CC-54ADC0444478}"/>
    <pc:docChg chg="custSel modSld">
      <pc:chgData name="Catherine Tagand" userId="8da1cfacf8cd416f" providerId="LiveId" clId="{E4B92CD7-27DB-45AF-B4CC-54ADC0444478}" dt="2020-11-09T18:20:00.818" v="7" actId="14100"/>
      <pc:docMkLst>
        <pc:docMk/>
      </pc:docMkLst>
      <pc:sldChg chg="addSp delSp modSp mod">
        <pc:chgData name="Catherine Tagand" userId="8da1cfacf8cd416f" providerId="LiveId" clId="{E4B92CD7-27DB-45AF-B4CC-54ADC0444478}" dt="2020-11-09T18:20:00.818" v="7" actId="14100"/>
        <pc:sldMkLst>
          <pc:docMk/>
          <pc:sldMk cId="116956094" sldId="262"/>
        </pc:sldMkLst>
        <pc:picChg chg="del">
          <ac:chgData name="Catherine Tagand" userId="8da1cfacf8cd416f" providerId="LiveId" clId="{E4B92CD7-27DB-45AF-B4CC-54ADC0444478}" dt="2020-11-09T18:19:04.380" v="0" actId="478"/>
          <ac:picMkLst>
            <pc:docMk/>
            <pc:sldMk cId="116956094" sldId="262"/>
            <ac:picMk id="4" creationId="{3FF70259-514A-4B56-B8F3-48E63C56F0D4}"/>
          </ac:picMkLst>
        </pc:picChg>
        <pc:picChg chg="add mod modCrop">
          <ac:chgData name="Catherine Tagand" userId="8da1cfacf8cd416f" providerId="LiveId" clId="{E4B92CD7-27DB-45AF-B4CC-54ADC0444478}" dt="2020-11-09T18:20:00.818" v="7" actId="14100"/>
          <ac:picMkLst>
            <pc:docMk/>
            <pc:sldMk cId="116956094" sldId="262"/>
            <ac:picMk id="5" creationId="{C39DD630-4F50-45BE-B13D-743D929D469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4662D5-F71E-4E97-906F-0399301624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B34137F-3478-4531-B3AB-D97CFD5F45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021BD46-A037-418C-8B53-76053969D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7AE1E-F15E-4753-9359-BF9FB3BC229D}" type="datetimeFigureOut">
              <a:rPr lang="fr-FR" smtClean="0"/>
              <a:t>09/11/2020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37A4882-557A-4C9A-BF5D-38990C45E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F9DA1A2-95E8-47A2-9931-ABE4E5D33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BB75D-EF69-4597-861A-291CA0A1E0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8270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EF3078-98A0-479C-8A40-9F01FB05C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0D72CCD-1B5B-4E7F-81BC-B201AB7591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968D5D3-498B-43D5-8D39-130BED1E3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7AE1E-F15E-4753-9359-BF9FB3BC229D}" type="datetimeFigureOut">
              <a:rPr lang="fr-FR" smtClean="0"/>
              <a:t>09/11/2020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C4AC829-539F-454D-B94E-52FEB4230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6F75B54-70CC-4E7E-8832-3626ABA99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BB75D-EF69-4597-861A-291CA0A1E0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2655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24AA3646-ED82-4A99-AC11-6BF793C77B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BF519A5-1FFD-4511-A7B8-C0F07FCA1C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21E57E0-C679-4D58-9EDC-DBCD704073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7AE1E-F15E-4753-9359-BF9FB3BC229D}" type="datetimeFigureOut">
              <a:rPr lang="fr-FR" smtClean="0"/>
              <a:t>09/11/2020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65EF0B3-780A-4ED6-8A17-C96B8AE89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BD9CE50-E927-4269-B439-7EB3B199F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BB75D-EF69-4597-861A-291CA0A1E0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4245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24A51E-8E36-4F14-BD6F-D8067E9C9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1192589-8A3A-4CEE-AAE5-1918AE007C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347570F-5E29-4E3E-8250-440EACCD4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7AE1E-F15E-4753-9359-BF9FB3BC229D}" type="datetimeFigureOut">
              <a:rPr lang="fr-FR" smtClean="0"/>
              <a:t>09/11/2020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46F1A9E-6F14-4E07-B9ED-5230AC90D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704D851-EC9A-4FFD-A402-0A389B8E2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BB75D-EF69-4597-861A-291CA0A1E0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5250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5E0541-5D75-4F81-A42F-DC473C503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D3A7FBF-8DAE-461C-98E2-C522635D25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49AAE42-4302-40FD-A989-3F8AB176A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7AE1E-F15E-4753-9359-BF9FB3BC229D}" type="datetimeFigureOut">
              <a:rPr lang="fr-FR" smtClean="0"/>
              <a:t>09/11/2020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027575A-32AE-4E28-9A05-1206B3A7D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45AB3F6-D744-4F9F-98F6-647F3E83A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BB75D-EF69-4597-861A-291CA0A1E0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3557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7B32C1-4AE9-43ED-BA0C-8E5F4ACF7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8D98CB-AB17-405A-82C3-08B315F775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8B83023-AB26-4869-AEFA-8A48BF633D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2026F78-4021-47DF-88A3-713B1A16E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7AE1E-F15E-4753-9359-BF9FB3BC229D}" type="datetimeFigureOut">
              <a:rPr lang="fr-FR" smtClean="0"/>
              <a:t>09/11/2020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533CF5A-7B53-48E2-8907-80170DC1E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3F4406F-C4BC-4D5F-9705-1058B9B82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BB75D-EF69-4597-861A-291CA0A1E0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0537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EEFBAD7-EBDD-45FC-BA2E-81DF8CD77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8FC15BF-82D2-4D5D-8D0C-6DC1390255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37083A7-19B9-4A4D-93D7-A9447B5C0C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1C05273-3BC0-48A0-A2A5-C9882F10F5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24EA86F-F364-4CED-B8CE-4ED0DF202A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70713A7F-051B-4EB1-8582-2916FE228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7AE1E-F15E-4753-9359-BF9FB3BC229D}" type="datetimeFigureOut">
              <a:rPr lang="fr-FR" smtClean="0"/>
              <a:t>09/11/2020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2FE74D5D-7AE0-42D1-A51E-CE73CE0B8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39F5111-5868-498C-B2F1-71D6623F0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BB75D-EF69-4597-861A-291CA0A1E0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7630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8BA440-C9EB-4E99-88C6-100AC36E8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3893061-589F-4284-AE58-04790EBEE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7AE1E-F15E-4753-9359-BF9FB3BC229D}" type="datetimeFigureOut">
              <a:rPr lang="fr-FR" smtClean="0"/>
              <a:t>09/11/2020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63705BF-8603-4A08-9B81-159904F01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60D3F50-E2B1-441D-B045-0F1D595E1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BB75D-EF69-4597-861A-291CA0A1E0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4467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2033F71-A855-4E96-9F4D-D7C14FDB9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7AE1E-F15E-4753-9359-BF9FB3BC229D}" type="datetimeFigureOut">
              <a:rPr lang="fr-FR" smtClean="0"/>
              <a:t>09/11/2020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C24D00A-DC30-4664-A751-5B8168AC3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9B6E5C4-E69F-4A9E-9678-8A694D039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BB75D-EF69-4597-861A-291CA0A1E0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7760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AD0458A-490E-473E-99F4-1302EFC71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9B00E19-DD0A-49C0-BA73-729AF1148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785C09C-634F-4B7A-95C3-B441BE48D9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9080560-AC32-48AE-ACE8-20469CDCA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7AE1E-F15E-4753-9359-BF9FB3BC229D}" type="datetimeFigureOut">
              <a:rPr lang="fr-FR" smtClean="0"/>
              <a:t>09/11/2020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F76C87C-0334-4C62-B7C6-32B6F3556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7468ECF-51BA-4BDA-8644-ADD44B97C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BB75D-EF69-4597-861A-291CA0A1E0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2003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E4AAEA-3611-4C0C-AD2E-A0F32667C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32B20060-F2D2-41BA-ADD2-9E24FBFB79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112BF5F-86B0-44A8-B6B4-3FEDFCC963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DC022A3-1386-4FAC-93E1-7642FBB6F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7AE1E-F15E-4753-9359-BF9FB3BC229D}" type="datetimeFigureOut">
              <a:rPr lang="fr-FR" smtClean="0"/>
              <a:t>09/11/2020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8905E66-FB94-4791-87E4-2F710E32B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F32E99A-AB50-47CD-BA90-768CE3E0D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BB75D-EF69-4597-861A-291CA0A1E0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1538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5B7D3ED-78B6-425D-BC49-039D47D74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C7C7D13-2CEE-4D71-9F02-677C5AE351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E999A37-43BB-4242-A62E-512F2AA4E8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47AE1E-F15E-4753-9359-BF9FB3BC229D}" type="datetimeFigureOut">
              <a:rPr lang="fr-FR" smtClean="0"/>
              <a:t>09/11/2020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8FFFC27-326E-45CA-BDD5-9D8E281FDA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CD485D8-AE54-47A8-9A00-F372146E58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ABB75D-EF69-4597-861A-291CA0A1E0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8288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D2D42A8D-4BCF-4C1A-A9B4-79B625806B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571" t="30095" r="4286" b="7809"/>
          <a:stretch/>
        </p:blipFill>
        <p:spPr>
          <a:xfrm>
            <a:off x="0" y="5252"/>
            <a:ext cx="12192000" cy="6852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555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69E86813-AD63-464C-86A3-4B5343C6A5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785" t="29968" r="4428" b="7936"/>
          <a:stretch/>
        </p:blipFill>
        <p:spPr>
          <a:xfrm>
            <a:off x="1" y="0"/>
            <a:ext cx="12192000" cy="6892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5790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41482E74-56F4-4EF5-AF5A-CB364D9F18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571" t="27555" b="2730"/>
          <a:stretch/>
        </p:blipFill>
        <p:spPr>
          <a:xfrm>
            <a:off x="0" y="0"/>
            <a:ext cx="12192001" cy="7145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3366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E04EBF8B-F3BF-4123-8C70-6B275AFE31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714" t="30095" r="4357" b="8063"/>
          <a:stretch/>
        </p:blipFill>
        <p:spPr>
          <a:xfrm>
            <a:off x="0" y="-1"/>
            <a:ext cx="12192001" cy="6783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111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52F6AF9F-3CA1-4E32-A535-3811F2DC10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375" t="29667" r="4000" b="8167"/>
          <a:stretch/>
        </p:blipFill>
        <p:spPr>
          <a:xfrm>
            <a:off x="0" y="0"/>
            <a:ext cx="12192000" cy="6807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715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F4D89C7D-3671-47A5-A25B-18864CDED4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642" t="30349" r="4286" b="780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880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397D0C72-81F7-4EFE-A269-EC3E20FC20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643" t="30221" r="4214" b="7556"/>
          <a:stretch/>
        </p:blipFill>
        <p:spPr>
          <a:xfrm>
            <a:off x="15550" y="0"/>
            <a:ext cx="121764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7683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1026574E-3C3A-4396-A4AA-07DF9FCD42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785" t="29967" r="4286" b="7684"/>
          <a:stretch/>
        </p:blipFill>
        <p:spPr>
          <a:xfrm>
            <a:off x="0" y="0"/>
            <a:ext cx="12192000" cy="6904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4021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5847228B-8E1A-4778-92E5-C552B5D1A4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572" t="30094" r="4143" b="7683"/>
          <a:stretch/>
        </p:blipFill>
        <p:spPr>
          <a:xfrm>
            <a:off x="-12439" y="0"/>
            <a:ext cx="122044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3551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922AC4E0-47C4-4282-835B-7E4AD2C860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900" t="30349" r="4214" b="7334"/>
          <a:stretch/>
        </p:blipFill>
        <p:spPr>
          <a:xfrm>
            <a:off x="0" y="0"/>
            <a:ext cx="12192000" cy="6905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4737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C39DD630-4F50-45BE-B13D-743D929D46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714" t="29967" r="4214" b="7684"/>
          <a:stretch/>
        </p:blipFill>
        <p:spPr>
          <a:xfrm>
            <a:off x="54320" y="0"/>
            <a:ext cx="121376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560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2A631409-F71F-4496-B7F5-B77DBD4DA6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600" t="29867" r="4150" b="7600"/>
          <a:stretch/>
        </p:blipFill>
        <p:spPr>
          <a:xfrm>
            <a:off x="55241" y="0"/>
            <a:ext cx="121367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63415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0</Words>
  <Application>Microsoft Office PowerPoint</Application>
  <PresentationFormat>Grand écran</PresentationFormat>
  <Paragraphs>0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Catherine Tagand</dc:creator>
  <cp:lastModifiedBy>Catherine Tagand</cp:lastModifiedBy>
  <cp:revision>4</cp:revision>
  <dcterms:created xsi:type="dcterms:W3CDTF">2020-11-09T17:40:47Z</dcterms:created>
  <dcterms:modified xsi:type="dcterms:W3CDTF">2020-11-09T18:20:32Z</dcterms:modified>
</cp:coreProperties>
</file>